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403" r:id="rId101"/>
    <p:sldId id="404" r:id="rId102"/>
    <p:sldId id="405" r:id="rId103"/>
    <p:sldId id="406" r:id="rId104"/>
    <p:sldId id="407" r:id="rId105"/>
    <p:sldId id="408" r:id="rId106"/>
    <p:sldId id="409" r:id="rId107"/>
    <p:sldId id="410" r:id="rId108"/>
    <p:sldId id="411" r:id="rId109"/>
    <p:sldId id="412" r:id="rId110"/>
    <p:sldId id="413" r:id="rId111"/>
    <p:sldId id="414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</p:sldIdLst>
  <p:sldSz cx="9144000" cy="5143500" type="screen16x9"/>
  <p:notesSz cx="6858000" cy="9144000"/>
  <p:embeddedFontLst>
    <p:embeddedFont>
      <p:font typeface="Play" pitchFamily="2" charset="0"/>
      <p:regular r:id="rId174"/>
      <p:bold r:id="rId1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viewProps" Target="view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1.fntdata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font" Target="fonts/font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d52404f9f_0_2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d52404f9f_0_2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d52404f9f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d52404f9f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d52404f9f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g31d52404f9f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1d52404f9f_0_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g31d52404f9f_0_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d52404f9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g31d52404f9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d52404f9f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g31d52404f9f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1d52404f9f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g31d52404f9f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52404f9f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31d52404f9f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1d52404f9f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g31d52404f9f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1d52404f9f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g31d52404f9f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1d52404f9f_0_1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g31d52404f9f_0_1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1d52404f9f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g31d52404f9f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d52404f9f_0_2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d52404f9f_0_2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1d52404f9f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g31d52404f9f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1d52404f9f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g31d52404f9f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1d52404f9f_0_1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g31d52404f9f_0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1d52404f9f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g31d52404f9f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1d52404f9f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g31d52404f9f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1d52404f9f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g31d52404f9f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52404f9f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g31d52404f9f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1d52404f9f_0_1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g31d52404f9f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1d52404f9f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g31d52404f9f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1d52404f9f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g31d52404f9f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d52404f9f_0_2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d52404f9f_0_2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1d52404f9f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g31d52404f9f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1d52404f9f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g31d52404f9f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1d52404f9f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g31d52404f9f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1d52404f9f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g31d52404f9f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1d52404f9f_0_1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g31d52404f9f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1d52404f9f_0_1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g31d52404f9f_0_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1d52404f9f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g31d52404f9f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1d52404f9f_0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g31d52404f9f_0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1d52404f9f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g31d52404f9f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1d52404f9f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g31d52404f9f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d52404f9f_0_2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d52404f9f_0_2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1d52404f9f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g31d52404f9f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1d52404f9f_0_1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g31d52404f9f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1d52404f9f_0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g31d52404f9f_0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1d52404f9f_0_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g31d52404f9f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1d52404f9f_0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g31d52404f9f_0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1d52404f9f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g31d52404f9f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1d52404f9f_0_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g31d52404f9f_0_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1d52404f9f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g31d52404f9f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31d52404f9f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g31d52404f9f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1d52404f9f_0_1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g31d52404f9f_0_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d52404f9f_0_2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d52404f9f_0_2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1d52404f9f_0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g31d52404f9f_0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1d52404f9f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g31d52404f9f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31d52404f9f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g31d52404f9f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1d52404f9f_0_1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g31d52404f9f_0_1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1d52404f9f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g31d52404f9f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1d52404f9f_0_1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g31d52404f9f_0_1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31d52404f9f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g31d52404f9f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1d52404f9f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g31d52404f9f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1d52404f9f_0_1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g31d52404f9f_0_1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1d52404f9f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g31d52404f9f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d52404f9f_0_2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d52404f9f_0_2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31d52404f9f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g31d52404f9f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1d52404f9f_0_1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g31d52404f9f_0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1d52404f9f_0_1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g31d52404f9f_0_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1d52404f9f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g31d52404f9f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1d52404f9f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g31d52404f9f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1d52404f9f_0_1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g31d52404f9f_0_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1d52404f9f_0_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g31d52404f9f_0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1d52404f9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g31d52404f9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31d52404f9f_0_1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g31d52404f9f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31d52404f9f_0_1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g31d52404f9f_0_1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d52404f9f_0_2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d52404f9f_0_2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1d52404f9f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g31d52404f9f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1d52404f9f_0_1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g31d52404f9f_0_1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1d52404f9f_0_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g31d52404f9f_0_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1d52404f9f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g31d52404f9f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1d52404f9f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31d52404f9f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1d52404f9f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g31d52404f9f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1d52404f9f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g31d52404f9f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31d52404f9f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g31d52404f9f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31d52404f9f_0_2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g31d52404f9f_0_2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31d52404f9f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g31d52404f9f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d52404f9f_0_2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d52404f9f_0_2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31d52404f9f_0_2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g31d52404f9f_0_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d52404f9f_0_2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d52404f9f_0_2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d52404f9f_0_2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d52404f9f_0_2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52404f9f_0_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d52404f9f_0_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d52404f9f_0_2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d52404f9f_0_2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d52404f9f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d52404f9f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d52404f9f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d52404f9f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d52404f9f_0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d52404f9f_0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d52404f9f_0_2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d52404f9f_0_2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52404f9f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52404f9f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d52404f9f_0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d52404f9f_0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52404f9f_0_2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d52404f9f_0_2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d52404f9f_0_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d52404f9f_0_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d52404f9f_0_2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d52404f9f_0_2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d52404f9f_0_2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d52404f9f_0_2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d52404f9f_0_2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d52404f9f_0_2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d52404f9f_0_2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d52404f9f_0_2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d52404f9f_0_3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d52404f9f_0_3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d52404f9f_0_3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d52404f9f_0_3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d52404f9f_0_3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d52404f9f_0_3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d52404f9f_0_3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d52404f9f_0_3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d52404f9f_0_3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d52404f9f_0_3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52404f9f_0_3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52404f9f_0_3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d52404f9f_0_3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d52404f9f_0_3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d52404f9f_0_3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d52404f9f_0_3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52404f9f_0_2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52404f9f_0_2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d52404f9f_0_3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d52404f9f_0_3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d52404f9f_0_3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d52404f9f_0_3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d52404f9f_0_3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d52404f9f_0_3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d52404f9f_0_3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1d52404f9f_0_3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d52404f9f_0_3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d52404f9f_0_3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d52404f9f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d52404f9f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d52404f9f_0_3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d52404f9f_0_3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d52404f9f_0_3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d52404f9f_0_3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1d52404f9f_0_3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1d52404f9f_0_3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d52404f9f_0_3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d52404f9f_0_3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d52404f9f_0_2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d52404f9f_0_2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1d52404f9f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1d52404f9f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d52404f9f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g31d52404f9f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1d52404f9f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31d52404f9f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52404f9f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g31d52404f9f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1d52404f9f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g31d52404f9f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d52404f9f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g31d52404f9f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1d52404f9f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31d52404f9f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2404f9f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31d52404f9f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1d52404f9f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g31d52404f9f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d52404f9f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g31d52404f9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d52404f9f_0_2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d52404f9f_0_2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d52404f9f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g31d52404f9f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52404f9f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g31d52404f9f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1d52404f9f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g31d52404f9f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1d52404f9f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31d52404f9f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1d52404f9f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31d52404f9f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1d52404f9f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g31d52404f9f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1d52404f9f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g31d52404f9f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1d52404f9f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g31d52404f9f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52404f9f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g31d52404f9f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1d52404f9f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g31d52404f9f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52404f9f_0_2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52404f9f_0_2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1d52404f9f_0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g31d52404f9f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1d52404f9f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31d52404f9f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52404f9f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g31d52404f9f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1d52404f9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g31d52404f9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1d52404f9f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g31d52404f9f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d52404f9f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31d52404f9f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1d52404f9f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g31d52404f9f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1d52404f9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g31d52404f9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1d52404f9f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31d52404f9f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52404f9f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g31d52404f9f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52404f9f_0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d52404f9f_0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1d52404f9f_0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31d52404f9f_0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1d52404f9f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g31d52404f9f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1d52404f9f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g31d52404f9f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2404f9f_0_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g31d52404f9f_0_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1d52404f9f_0_1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g31d52404f9f_0_1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1d52404f9f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g31d52404f9f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31d52404f9f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g31d52404f9f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d52404f9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31d52404f9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1d52404f9f_0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g31d52404f9f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1d52404f9f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g31d52404f9f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52404f9f_0_2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d52404f9f_0_2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d52404f9f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g31d52404f9f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d52404f9f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g31d52404f9f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1d52404f9f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g31d52404f9f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1d52404f9f_0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g31d52404f9f_0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52404f9f_0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31d52404f9f_0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1d52404f9f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g31d52404f9f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1d52404f9f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g31d52404f9f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1d52404f9f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g31d52404f9f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1d52404f9f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31d52404f9f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31d52404f9f_0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g31d52404f9f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7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8" name="Google Shape;228;p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9" name="Google Shape;229;p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173" descr="chr8_123,754,532_123,754,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7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7" name="Google Shape;1647;p17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8" name="Google Shape;1648;p17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74" descr="chr8_140,130,606_140,130,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7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6" name="Google Shape;1656;p17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7" name="Google Shape;1657;p17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p175" descr="chr9_18,153,253_18,153,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7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5" name="Google Shape;1665;p17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6" name="Google Shape;1666;p17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176" descr="chr9_69,670,937_69,670,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7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17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4" name="Google Shape;1674;p17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5" name="Google Shape;1675;p17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77" descr="chr10_2,222,966_2,223,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7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3" name="Google Shape;1683;p17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4" name="Google Shape;1684;p17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178" descr="chr10_2,222,972_2,223,0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17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2" name="Google Shape;1692;p17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3" name="Google Shape;1693;p17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Google Shape;1698;p179" descr="chr10_2,222,993_2,223,0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72"/>
            <a:ext cx="9144000" cy="49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17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1" name="Google Shape;1701;p17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2" name="Google Shape;1702;p17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180" descr="chr10_6,930,223_6,930,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8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18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0" name="Google Shape;1710;p18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1" name="Google Shape;1711;p18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81" descr="chr10_15,454,305_15,454,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8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8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9" name="Google Shape;1719;p18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0" name="Google Shape;1720;p18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182" descr="chr10_15,454,310_15,454,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8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18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8" name="Google Shape;1728;p18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9" name="Google Shape;1729;p18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9" name="Google Shape;239;p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0" name="Google Shape;240;p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83" descr="chr10_15,454,314_15,454,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56"/>
            <a:ext cx="9144000" cy="500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8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8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7" name="Google Shape;1737;p18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8" name="Google Shape;1738;p18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Google Shape;1743;p184" descr="chr10_30,249,460_30,249,5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8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8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6" name="Google Shape;1746;p18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7" name="Google Shape;1747;p18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85" descr="chr10_34,459,070_34,459,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8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8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5" name="Google Shape;1755;p18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6" name="Google Shape;1756;p18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186" descr="chr10_34,459,073_34,459,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8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8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64" name="Google Shape;1764;p18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5" name="Google Shape;1765;p18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87" descr="chr10_34,459,077_34,459,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8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8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73" name="Google Shape;1773;p18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74" name="Google Shape;1774;p18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188" descr="chr10_37,678,677_37,678,7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8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8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82" name="Google Shape;1782;p18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83" name="Google Shape;1783;p18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189" descr="chr10_53,269,755_53,269,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8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8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91" name="Google Shape;1791;p18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92" name="Google Shape;1792;p18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7" name="Google Shape;1797;p190" descr="chr10_53,269,763_53,269,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9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9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00" name="Google Shape;1800;p19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01" name="Google Shape;1801;p19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Google Shape;1806;p191" descr="chr10_53,269,776_53,269,8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3" y="0"/>
            <a:ext cx="8982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1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9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09" name="Google Shape;1809;p19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0" name="Google Shape;1810;p19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92" descr="chr10_94,399,019_94,399,0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9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18" name="Google Shape;1818;p19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9" name="Google Shape;1819;p19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0" name="Google Shape;250;p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1" name="Google Shape;251;p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" name="Google Shape;1824;p193" descr="chr10_109,543,674_109,543,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9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27" name="Google Shape;1827;p19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28" name="Google Shape;1828;p19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194" descr="chr10_109,543,692_109,543,7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9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9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36" name="Google Shape;1836;p19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7" name="Google Shape;1837;p19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195" descr="chr10_109,543,693_109,543,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22" y="0"/>
            <a:ext cx="89451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9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9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5" name="Google Shape;1845;p19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46" name="Google Shape;1846;p19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196" descr="chr11_2,754,200_2,754,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591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9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9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54" name="Google Shape;1854;p19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55" name="Google Shape;1855;p19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Google Shape;1860;p197" descr="chr11_2,754,204_2,754,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591"/>
            <a:ext cx="914400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9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9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3" name="Google Shape;1863;p19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64" name="Google Shape;1864;p19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198" descr="chr11_38,497,810_38,497,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9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9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72" name="Google Shape;1872;p19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3" name="Google Shape;1873;p19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p199" descr="chr11_38,497,835_38,497,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9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9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81" name="Google Shape;1881;p19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82" name="Google Shape;1882;p19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" name="Google Shape;1887;p200" descr="chr11_38,497,841_38,497,8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20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0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90" name="Google Shape;1890;p20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91" name="Google Shape;1891;p20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201" descr="chr11_38,497,851_38,497,8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20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0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99" name="Google Shape;1899;p20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00" name="Google Shape;1900;p20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" name="Google Shape;1905;p202" descr="chr11_38,497,859_38,497,8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20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0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08" name="Google Shape;1908;p20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09" name="Google Shape;1909;p20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1" name="Google Shape;261;p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2" name="Google Shape;262;p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03" descr="chr11_52,635,381_52,635,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0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0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17" name="Google Shape;1917;p20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18" name="Google Shape;1918;p20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Google Shape;1923;p204" descr="chr11_92,171,091_92,171,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20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20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26" name="Google Shape;1926;p20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27" name="Google Shape;1927;p20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205" descr="chr11_102,872,487_102,872,5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20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0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35" name="Google Shape;1935;p20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36" name="Google Shape;1936;p20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p206" descr="chr11_119,087,631_119,087,6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016"/>
            <a:ext cx="9144000" cy="489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20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20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44" name="Google Shape;1944;p20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45" name="Google Shape;1945;p20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207" descr="chr11_119,087,643_119,087,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016"/>
            <a:ext cx="9144000" cy="489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0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20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53" name="Google Shape;1953;p20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54" name="Google Shape;1954;p20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208" descr="chr11_125,526,963_125,527,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0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0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62" name="Google Shape;1962;p20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63" name="Google Shape;1963;p20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Google Shape;1968;p209" descr="chr12_18,886,905_18,886,9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20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0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1" name="Google Shape;1971;p20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72" name="Google Shape;1972;p20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10" descr="chr12_80,075,428_80,075,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2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1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80" name="Google Shape;1980;p21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1" name="Google Shape;1981;p21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211" descr="chr12_81,605,971_81,606,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1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89" name="Google Shape;1989;p21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90" name="Google Shape;1990;p21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p212" descr="chr13_26,453,824_26,453,8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21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21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98" name="Google Shape;1998;p21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99" name="Google Shape;1999;p21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2" name="Google Shape;272;p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3" name="Google Shape;273;p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213" descr="chr13_26,453,850_26,453,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21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1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07" name="Google Shape;2007;p21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08" name="Google Shape;2008;p21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p214" descr="chr13_57,235,351_57,235,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21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1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16" name="Google Shape;2016;p21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17" name="Google Shape;2017;p21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215" descr="chr14_26,460,163_26,460,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21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1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25" name="Google Shape;2025;p21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26" name="Google Shape;2026;p21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216" descr="chr14_45,545,071_45,545,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2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21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34" name="Google Shape;2034;p21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35" name="Google Shape;2035;p21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217" descr="chr14_68,253,415_68,253,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2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21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43" name="Google Shape;2043;p21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44" name="Google Shape;2044;p21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218" descr="chr14_73,247,312_73,247,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2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1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52" name="Google Shape;2052;p21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53" name="Google Shape;2053;p21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219" descr="chr14_73,247,315_73,247,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2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21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61" name="Google Shape;2061;p21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62" name="Google Shape;2062;p21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220" descr="chr15_8,829,301_8,829,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2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2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70" name="Google Shape;2070;p22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71" name="Google Shape;2071;p22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221" descr="chr15_38,808,325_38,808,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625"/>
            <a:ext cx="9144000" cy="5047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2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22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79" name="Google Shape;2079;p22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80" name="Google Shape;2080;p22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5" name="Google Shape;2085;p222" descr="chr15_38,808,329_38,808,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625"/>
            <a:ext cx="9144000" cy="5047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2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22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8" name="Google Shape;2088;p22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89" name="Google Shape;2089;p22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3" name="Google Shape;283;p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4" name="Google Shape;284;p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Google Shape;2094;p223" descr="chr15_78,350,807_78,350,8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2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2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97" name="Google Shape;2097;p22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8" name="Google Shape;2098;p22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224" descr="chr15_78,350,808_78,350,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22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06" name="Google Shape;2106;p22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07" name="Google Shape;2107;p22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225" descr="chr15_78,350,809_78,350,8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006"/>
            <a:ext cx="9144000" cy="50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2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22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15" name="Google Shape;2115;p22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16" name="Google Shape;2116;p22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226" descr="chr16_18,339,085_18,339,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22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24" name="Google Shape;2124;p22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25" name="Google Shape;2125;p22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227" descr="chr16_18,669,826_18,669,8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2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2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33" name="Google Shape;2133;p22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34" name="Google Shape;2134;p22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228" descr="chr16_30,048,147_30,048,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2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2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42" name="Google Shape;2142;p22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43" name="Google Shape;2143;p22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229" descr="chr16_30,048,149_30,048,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2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22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51" name="Google Shape;2151;p22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52" name="Google Shape;2152;p22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230" descr="chr16_44,203,940_44,203,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2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23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60" name="Google Shape;2160;p23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61" name="Google Shape;2161;p23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p231" descr="chr17_2,044,728_2,044,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2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3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69" name="Google Shape;2169;p23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70" name="Google Shape;2170;p23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Google Shape;2175;p232" descr="chr17_2,044,737_2,044,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2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23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78" name="Google Shape;2178;p23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79" name="Google Shape;2179;p23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4" name="Google Shape;294;p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5" name="Google Shape;295;p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233" descr="chr18_55,782,297_55,782,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2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23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87" name="Google Shape;2187;p23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88" name="Google Shape;2188;p23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234" descr="chr18_62,713,215_62,713,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2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3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6" name="Google Shape;2196;p234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97" name="Google Shape;2197;p23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235" descr="chr19_52,831,068_52,831,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2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3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05" name="Google Shape;2205;p235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6" name="Google Shape;2206;p23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Google Shape;2211;p236" descr="chr20_22,518,015_22,518,0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2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3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14" name="Google Shape;2214;p236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15" name="Google Shape;2215;p23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237" descr="chr20_27,917,713_27,917,7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778"/>
            <a:ext cx="9144000" cy="488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3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23" name="Google Shape;2223;p237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24" name="Google Shape;2224;p23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238" descr="chr20_27,917,716_27,917,7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778"/>
            <a:ext cx="9144000" cy="488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2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23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32" name="Google Shape;2232;p238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33" name="Google Shape;2233;p23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Google Shape;2238;p239" descr="chr20_28,256,034_28,256,0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2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23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41" name="Google Shape;2241;p239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42" name="Google Shape;2242;p23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p240" descr="chr21_10,445,520_10,445,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2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24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50" name="Google Shape;2250;p240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51" name="Google Shape;2251;p24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Google Shape;2256;p241" descr="chr22_5,151,968_5,152,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2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24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59" name="Google Shape;2259;p241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60" name="Google Shape;2260;p24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Google Shape;2265;p242" descr="chr22_7,091,706_7,091,7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2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4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68" name="Google Shape;2268;p242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69" name="Google Shape;2269;p24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5" name="Google Shape;305;p4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6" name="Google Shape;306;p4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243" descr="chr22_31,466,306_31,466,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2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24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277" name="Google Shape;2277;p243"/>
          <p:cNvSpPr/>
          <p:nvPr/>
        </p:nvSpPr>
        <p:spPr>
          <a:xfrm>
            <a:off x="0" y="3329800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78" name="Google Shape;2278;p24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6" name="Google Shape;316;p4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7" name="Google Shape;317;p4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7" name="Google Shape;327;p4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28" name="Google Shape;328;p4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" name="Google Shape;140;p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" name="Google Shape;141;p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38" name="Google Shape;338;p4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9" name="Google Shape;339;p4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9" name="Google Shape;349;p4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0" name="Google Shape;350;p4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0" name="Google Shape;360;p4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1" name="Google Shape;361;p4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1" name="Google Shape;371;p4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2" name="Google Shape;372;p4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2" name="Google Shape;382;p4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3" name="Google Shape;383;p4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3" name="Google Shape;393;p4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4" name="Google Shape;394;p4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4" name="Google Shape;404;p5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5" name="Google Shape;405;p5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5" name="Google Shape;415;p5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6" name="Google Shape;416;p5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6" name="Google Shape;426;p5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7" name="Google Shape;427;p5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7" name="Google Shape;437;p5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38" name="Google Shape;438;p5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" name="Google Shape;151;p2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" name="Google Shape;152;p2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48" name="Google Shape;448;p5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9" name="Google Shape;449;p5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9" name="Google Shape;459;p5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0" name="Google Shape;460;p5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0" name="Google Shape;470;p5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1" name="Google Shape;471;p5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1" name="Google Shape;481;p5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2" name="Google Shape;482;p5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2" name="Google Shape;492;p5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3" name="Google Shape;493;p5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3" name="Google Shape;503;p5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4" name="Google Shape;504;p5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4" name="Google Shape;514;p6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5" name="Google Shape;515;p6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6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5" name="Google Shape;525;p6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6" name="Google Shape;526;p6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6" name="Google Shape;536;p6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7" name="Google Shape;537;p6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7" name="Google Shape;547;p6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48" name="Google Shape;548;p6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" name="Google Shape;162;p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" name="Google Shape;163;p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5" name="Google Shape;5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58" name="Google Shape;558;p6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9" name="Google Shape;559;p6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9" name="Google Shape;569;p6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0" name="Google Shape;570;p6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" name="Google Shape;5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0" name="Google Shape;580;p6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1" name="Google Shape;581;p6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1" name="Google Shape;591;p6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2" name="Google Shape;592;p6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2" name="Google Shape;602;p6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3" name="Google Shape;603;p6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0" name="Google Shape;6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3" name="Google Shape;613;p6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4" name="Google Shape;614;p6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1" name="Google Shape;6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7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4" name="Google Shape;624;p7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5" name="Google Shape;625;p7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" name="Google Shape;6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7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5" name="Google Shape;635;p7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6" name="Google Shape;636;p7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" name="Google Shape;6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6" name="Google Shape;646;p7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7" name="Google Shape;647;p7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7" name="Google Shape;657;p7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8" name="Google Shape;658;p7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" name="Google Shape;173;p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" name="Google Shape;174;p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7</a:t>
            </a:r>
            <a:endParaRPr/>
          </a:p>
        </p:txBody>
      </p:sp>
      <p:sp>
        <p:nvSpPr>
          <p:cNvPr id="1198" name="Google Shape;119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24" descr="chr1_36,773,596_36,773,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2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6" name="Google Shape;1206;p12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7" name="Google Shape;1207;p12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25" descr="chr1_68,404,188_68,404,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2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5" name="Google Shape;1215;p12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6" name="Google Shape;1216;p12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126" descr="chr1_116,442,881_116,442,9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2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24" name="Google Shape;1224;p12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25" name="Google Shape;1225;p12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 descr="chr1_120,576,990_120,577,0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2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3" name="Google Shape;1233;p12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4" name="Google Shape;1234;p12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128" descr="chr1_222,436,573_222,436,6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2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2" name="Google Shape;1242;p12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3" name="Google Shape;1243;p12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129" descr="chr2A_13,360,517_13,360,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2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1" name="Google Shape;1251;p12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2" name="Google Shape;1252;p12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30" descr="chr2A_29,987,055_29,987,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3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0" name="Google Shape;1260;p13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1" name="Google Shape;1261;p13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131" descr="chr2A_29,987,063_29,987,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3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9" name="Google Shape;1269;p13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0" name="Google Shape;1270;p13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32" descr="chr2A_29,987,076_29,987,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4" y="0"/>
            <a:ext cx="91308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3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78" name="Google Shape;1278;p13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79" name="Google Shape;1279;p13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" name="Google Shape;184;p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5" name="Google Shape;185;p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33" descr="chr2A_76,866,844_76,866,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3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7" name="Google Shape;1287;p13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8" name="Google Shape;1288;p13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134" descr="chr2A_77,129,759_77,129,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3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6" name="Google Shape;1296;p13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7" name="Google Shape;1297;p13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35" descr="chr2A_88,344,673_88,344,7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3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5" name="Google Shape;1305;p13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06" name="Google Shape;1306;p13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36" descr="chr2A_88,344,674_88,344,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3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4" name="Google Shape;1314;p13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5" name="Google Shape;1315;p13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137" descr="chr2A_88,344,681_88,344,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150"/>
            <a:ext cx="9144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3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3" name="Google Shape;1323;p13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4" name="Google Shape;1324;p13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38" descr="chr3_91,890,925_91,890,9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3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2" name="Google Shape;1332;p13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3" name="Google Shape;1333;p13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39" descr="chr3_126,660,666_126,660,7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3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1" name="Google Shape;1341;p13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2" name="Google Shape;1342;p13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40" descr="chr3_179,761,557_179,761,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491"/>
            <a:ext cx="9144000" cy="491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4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0" name="Google Shape;1350;p14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1" name="Google Shape;1351;p14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41" descr="chr3_179,761,581_179,761,6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491"/>
            <a:ext cx="9144000" cy="491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4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9" name="Google Shape;1359;p14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0" name="Google Shape;1360;p14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42" descr="chr4_51,704,198_51,704,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4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8" name="Google Shape;1368;p14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9" name="Google Shape;1369;p14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75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50540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15240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5" name="Google Shape;195;p31"/>
          <p:cNvSpPr/>
          <p:nvPr/>
        </p:nvSpPr>
        <p:spPr>
          <a:xfrm>
            <a:off x="15240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6" name="Google Shape;196;p31"/>
          <p:cNvSpPr/>
          <p:nvPr/>
        </p:nvSpPr>
        <p:spPr>
          <a:xfrm>
            <a:off x="15240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43" descr="chr4_90,015,846_90,015,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14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7" name="Google Shape;1377;p14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8" name="Google Shape;1378;p14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44" descr="chr4_162,511,424_162,511,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4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6" name="Google Shape;1386;p14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7" name="Google Shape;1387;p14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45" descr="chr4_175,941,821_175,941,8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14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5" name="Google Shape;1395;p14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6" name="Google Shape;1396;p14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146" descr="chr4_183,952,433_183,952,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4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4" name="Google Shape;1404;p14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5" name="Google Shape;1405;p14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47" descr="chr5_109,002,703_109,002,7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4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3" name="Google Shape;1413;p14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14" name="Google Shape;1414;p14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148" descr="chr5_122,708,324_122,708,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4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2" name="Google Shape;1422;p14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3" name="Google Shape;1423;p14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49" descr="chr6_25,542,347_25,542,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4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1" name="Google Shape;1431;p14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2" name="Google Shape;1432;p14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50" descr="chr6_30,726,814_30,726,8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5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0" name="Google Shape;1440;p15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1" name="Google Shape;1441;p15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151" descr="chr6_30,726,816_30,726,8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5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9" name="Google Shape;1449;p15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0" name="Google Shape;1450;p15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52" descr="chr6_30,726,823_30,726,8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15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58" name="Google Shape;1458;p15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9" name="Google Shape;1459;p15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6" name="Google Shape;206;p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7" name="Google Shape;207;p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153" descr="chr6_30,726,824_30,726,8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5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7" name="Google Shape;1467;p15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8" name="Google Shape;1468;p15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154" descr="chr6_30,726,834_30,726,8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5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6" name="Google Shape;1476;p15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7" name="Google Shape;1477;p15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155" descr="chr6_30,726,884_30,726,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5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5" name="Google Shape;1485;p15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6" name="Google Shape;1486;p15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56" descr="chr6_30,726,901_30,726,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5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4" name="Google Shape;1494;p15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5" name="Google Shape;1495;p15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57" descr="chr6_85,824,211_85,824,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5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3" name="Google Shape;1503;p15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4" name="Google Shape;1504;p15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158" descr="chr6_119,347,561_119,347,6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5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2" name="Google Shape;1512;p15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3" name="Google Shape;1513;p15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159" descr="chr7_51,186,674_51,186,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5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1" name="Google Shape;1521;p15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22" name="Google Shape;1522;p15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160" descr="chr7_68,173,442_68,173,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6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0" name="Google Shape;1530;p16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1" name="Google Shape;1531;p16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61" descr="chr7_82,847,192_82,847,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6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9" name="Google Shape;1539;p16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0" name="Google Shape;1540;p16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162" descr="chr7_120,318,100_120,318,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6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8" name="Google Shape;1548;p16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9" name="Google Shape;1549;p16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7" name="Google Shape;217;p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18" name="Google Shape;218;p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163" descr="chr7_120,318,109_120,318,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735"/>
            <a:ext cx="9144000" cy="48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63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7" name="Google Shape;1557;p163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8" name="Google Shape;1558;p163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64" descr="chr7_140,522,964_140,523,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64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6" name="Google Shape;1566;p164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7" name="Google Shape;1567;p164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65" descr="chr8_5,128,554_5,128,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65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5" name="Google Shape;1575;p165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6" name="Google Shape;1576;p165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166" descr="chr8_7,063,331_7,063,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66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4" name="Google Shape;1584;p166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5" name="Google Shape;1585;p166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67" descr="chr8_18,646,265_18,646,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156"/>
            <a:ext cx="9144000" cy="49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67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3" name="Google Shape;1593;p167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4" name="Google Shape;1594;p167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168" descr="chr8_18,646,269_18,646,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156"/>
            <a:ext cx="9144000" cy="49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68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2" name="Google Shape;1602;p168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3" name="Google Shape;1603;p168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69" descr="chr8_54,052,958_54,052,9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69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1" name="Google Shape;1611;p169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2" name="Google Shape;1612;p169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170" descr="chr8_59,938,351_59,938,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70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0" name="Google Shape;1620;p170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1" name="Google Shape;1621;p170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171" descr="chr8_85,179,138_85,179,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171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9" name="Google Shape;1629;p171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0" name="Google Shape;1630;p171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72" descr="chr8_116,809,350_116,809,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6"/>
            <a:ext cx="9144000" cy="481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72"/>
          <p:cNvSpPr/>
          <p:nvPr/>
        </p:nvSpPr>
        <p:spPr>
          <a:xfrm>
            <a:off x="0" y="1955500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8" name="Google Shape;1638;p172"/>
          <p:cNvSpPr/>
          <p:nvPr/>
        </p:nvSpPr>
        <p:spPr>
          <a:xfrm>
            <a:off x="0" y="3329825"/>
            <a:ext cx="927000" cy="1315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9" name="Google Shape;1639;p172"/>
          <p:cNvSpPr/>
          <p:nvPr/>
        </p:nvSpPr>
        <p:spPr>
          <a:xfrm>
            <a:off x="0" y="605925"/>
            <a:ext cx="927000" cy="1374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Macintosh PowerPoint</Application>
  <PresentationFormat>On-screen Show (16:9)</PresentationFormat>
  <Paragraphs>506</Paragraphs>
  <Slides>170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170</vt:i4>
      </vt:variant>
    </vt:vector>
  </HeadingPairs>
  <TitlesOfParts>
    <vt:vector size="174" baseType="lpstr">
      <vt:lpstr>Arial</vt:lpstr>
      <vt:lpstr>Play</vt:lpstr>
      <vt:lpstr>Simple Light</vt:lpstr>
      <vt:lpstr>Office Theme</vt:lpstr>
      <vt:lpstr>30X DNMs - Run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2024-12-30T20:47:09Z</dcterms:modified>
</cp:coreProperties>
</file>